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6"/>
  </p:notesMasterIdLst>
  <p:sldIdLst>
    <p:sldId id="256" r:id="rId5"/>
  </p:sldIdLst>
  <p:sldSz cx="32404050" cy="43205400"/>
  <p:notesSz cx="6858000" cy="9144000"/>
  <p:defaultTextStyle>
    <a:defPPr>
      <a:defRPr lang="pt-BR"/>
    </a:defPPr>
    <a:lvl1pPr marL="0" algn="l" defTabSz="4320540" rtl="0" eaLnBrk="1" latinLnBrk="0" hangingPunct="1">
      <a:defRPr sz="8500" kern="1200">
        <a:solidFill>
          <a:schemeClr val="tx1"/>
        </a:solidFill>
        <a:latin typeface="+mn-lt"/>
        <a:ea typeface="+mn-ea"/>
        <a:cs typeface="+mn-cs"/>
      </a:defRPr>
    </a:lvl1pPr>
    <a:lvl2pPr marL="2160270" algn="l" defTabSz="4320540" rtl="0" eaLnBrk="1" latinLnBrk="0" hangingPunct="1">
      <a:defRPr sz="8500" kern="1200">
        <a:solidFill>
          <a:schemeClr val="tx1"/>
        </a:solidFill>
        <a:latin typeface="+mn-lt"/>
        <a:ea typeface="+mn-ea"/>
        <a:cs typeface="+mn-cs"/>
      </a:defRPr>
    </a:lvl2pPr>
    <a:lvl3pPr marL="4320540" algn="l" defTabSz="4320540" rtl="0" eaLnBrk="1" latinLnBrk="0" hangingPunct="1">
      <a:defRPr sz="8500" kern="1200">
        <a:solidFill>
          <a:schemeClr val="tx1"/>
        </a:solidFill>
        <a:latin typeface="+mn-lt"/>
        <a:ea typeface="+mn-ea"/>
        <a:cs typeface="+mn-cs"/>
      </a:defRPr>
    </a:lvl3pPr>
    <a:lvl4pPr marL="6480810" algn="l" defTabSz="4320540" rtl="0" eaLnBrk="1" latinLnBrk="0" hangingPunct="1">
      <a:defRPr sz="8500" kern="1200">
        <a:solidFill>
          <a:schemeClr val="tx1"/>
        </a:solidFill>
        <a:latin typeface="+mn-lt"/>
        <a:ea typeface="+mn-ea"/>
        <a:cs typeface="+mn-cs"/>
      </a:defRPr>
    </a:lvl4pPr>
    <a:lvl5pPr marL="8641080" algn="l" defTabSz="4320540" rtl="0" eaLnBrk="1" latinLnBrk="0" hangingPunct="1">
      <a:defRPr sz="8500" kern="1200">
        <a:solidFill>
          <a:schemeClr val="tx1"/>
        </a:solidFill>
        <a:latin typeface="+mn-lt"/>
        <a:ea typeface="+mn-ea"/>
        <a:cs typeface="+mn-cs"/>
      </a:defRPr>
    </a:lvl5pPr>
    <a:lvl6pPr marL="10801350" algn="l" defTabSz="4320540" rtl="0" eaLnBrk="1" latinLnBrk="0" hangingPunct="1">
      <a:defRPr sz="8500" kern="1200">
        <a:solidFill>
          <a:schemeClr val="tx1"/>
        </a:solidFill>
        <a:latin typeface="+mn-lt"/>
        <a:ea typeface="+mn-ea"/>
        <a:cs typeface="+mn-cs"/>
      </a:defRPr>
    </a:lvl6pPr>
    <a:lvl7pPr marL="12961620" algn="l" defTabSz="4320540" rtl="0" eaLnBrk="1" latinLnBrk="0" hangingPunct="1">
      <a:defRPr sz="8500" kern="1200">
        <a:solidFill>
          <a:schemeClr val="tx1"/>
        </a:solidFill>
        <a:latin typeface="+mn-lt"/>
        <a:ea typeface="+mn-ea"/>
        <a:cs typeface="+mn-cs"/>
      </a:defRPr>
    </a:lvl7pPr>
    <a:lvl8pPr marL="15121890" algn="l" defTabSz="4320540" rtl="0" eaLnBrk="1" latinLnBrk="0" hangingPunct="1">
      <a:defRPr sz="8500" kern="1200">
        <a:solidFill>
          <a:schemeClr val="tx1"/>
        </a:solidFill>
        <a:latin typeface="+mn-lt"/>
        <a:ea typeface="+mn-ea"/>
        <a:cs typeface="+mn-cs"/>
      </a:defRPr>
    </a:lvl8pPr>
    <a:lvl9pPr marL="17282160" algn="l" defTabSz="4320540" rtl="0" eaLnBrk="1" latinLnBrk="0" hangingPunct="1">
      <a:defRPr sz="85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3608">
          <p15:clr>
            <a:srgbClr val="A4A3A4"/>
          </p15:clr>
        </p15:guide>
        <p15:guide id="2" pos="10206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CF44"/>
    <a:srgbClr val="4A2F4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171"/>
    <p:restoredTop sz="94558"/>
  </p:normalViewPr>
  <p:slideViewPr>
    <p:cSldViewPr>
      <p:cViewPr varScale="1">
        <p:scale>
          <a:sx n="19" d="100"/>
          <a:sy n="19" d="100"/>
        </p:scale>
        <p:origin x="2560" y="320"/>
      </p:cViewPr>
      <p:guideLst>
        <p:guide orient="horz" pos="13608"/>
        <p:guide pos="10206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presProps" Target="pres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10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3CB2374-E629-0042-8F2E-75157F5A8E79}" type="datetimeFigureOut">
              <a:rPr lang="en-US" smtClean="0"/>
              <a:t>9/6/19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271713" y="1143000"/>
            <a:ext cx="231457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91B74FD-34FA-3B41-A705-D3B8D4E0D557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727920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1B74FD-34FA-3B41-A705-D3B8D4E0D557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95177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000350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2C671A-ABEA-45AF-9C93-253B56F4EE29}" type="datetimeFigureOut">
              <a:rPr lang="pt-BR" smtClean="0"/>
              <a:t>06/09/2019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D9E965-2DC9-4581-94B5-E2FC239520E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0336150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23492936" y="1730222"/>
            <a:ext cx="7290911" cy="36864608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1620203" y="1730222"/>
            <a:ext cx="21332666" cy="36864608"/>
          </a:xfrm>
        </p:spPr>
        <p:txBody>
          <a:bodyPr vert="eaVert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2C671A-ABEA-45AF-9C93-253B56F4EE29}" type="datetimeFigureOut">
              <a:rPr lang="pt-BR" smtClean="0"/>
              <a:t>06/09/2019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D9E965-2DC9-4581-94B5-E2FC239520E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6141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2C671A-ABEA-45AF-9C93-253B56F4EE29}" type="datetimeFigureOut">
              <a:rPr lang="pt-BR" smtClean="0"/>
              <a:t>06/09/2019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D9E965-2DC9-4581-94B5-E2FC239520E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1894508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559696" y="27763473"/>
            <a:ext cx="27543443" cy="8581073"/>
          </a:xfrm>
        </p:spPr>
        <p:txBody>
          <a:bodyPr anchor="t"/>
          <a:lstStyle>
            <a:lvl1pPr algn="l">
              <a:defRPr sz="18900" b="1" cap="all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2559696" y="18312295"/>
            <a:ext cx="27543443" cy="9451178"/>
          </a:xfrm>
        </p:spPr>
        <p:txBody>
          <a:bodyPr anchor="b"/>
          <a:lstStyle>
            <a:lvl1pPr marL="0" indent="0">
              <a:buNone/>
              <a:defRPr sz="9500">
                <a:solidFill>
                  <a:schemeClr val="tx1">
                    <a:tint val="75000"/>
                  </a:schemeClr>
                </a:solidFill>
              </a:defRPr>
            </a:lvl1pPr>
            <a:lvl2pPr marL="2160270" indent="0">
              <a:buNone/>
              <a:defRPr sz="8500">
                <a:solidFill>
                  <a:schemeClr val="tx1">
                    <a:tint val="75000"/>
                  </a:schemeClr>
                </a:solidFill>
              </a:defRPr>
            </a:lvl2pPr>
            <a:lvl3pPr marL="4320540" indent="0">
              <a:buNone/>
              <a:defRPr sz="7600">
                <a:solidFill>
                  <a:schemeClr val="tx1">
                    <a:tint val="75000"/>
                  </a:schemeClr>
                </a:solidFill>
              </a:defRPr>
            </a:lvl3pPr>
            <a:lvl4pPr marL="6480810" indent="0">
              <a:buNone/>
              <a:defRPr sz="6600">
                <a:solidFill>
                  <a:schemeClr val="tx1">
                    <a:tint val="75000"/>
                  </a:schemeClr>
                </a:solidFill>
              </a:defRPr>
            </a:lvl4pPr>
            <a:lvl5pPr marL="8641080" indent="0">
              <a:buNone/>
              <a:defRPr sz="6600">
                <a:solidFill>
                  <a:schemeClr val="tx1">
                    <a:tint val="75000"/>
                  </a:schemeClr>
                </a:solidFill>
              </a:defRPr>
            </a:lvl5pPr>
            <a:lvl6pPr marL="10801350" indent="0">
              <a:buNone/>
              <a:defRPr sz="6600">
                <a:solidFill>
                  <a:schemeClr val="tx1">
                    <a:tint val="75000"/>
                  </a:schemeClr>
                </a:solidFill>
              </a:defRPr>
            </a:lvl6pPr>
            <a:lvl7pPr marL="12961620" indent="0">
              <a:buNone/>
              <a:defRPr sz="6600">
                <a:solidFill>
                  <a:schemeClr val="tx1">
                    <a:tint val="75000"/>
                  </a:schemeClr>
                </a:solidFill>
              </a:defRPr>
            </a:lvl7pPr>
            <a:lvl8pPr marL="15121890" indent="0">
              <a:buNone/>
              <a:defRPr sz="6600">
                <a:solidFill>
                  <a:schemeClr val="tx1">
                    <a:tint val="75000"/>
                  </a:schemeClr>
                </a:solidFill>
              </a:defRPr>
            </a:lvl8pPr>
            <a:lvl9pPr marL="17282160" indent="0">
              <a:buNone/>
              <a:defRPr sz="6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2C671A-ABEA-45AF-9C93-253B56F4EE29}" type="datetimeFigureOut">
              <a:rPr lang="pt-BR" smtClean="0"/>
              <a:t>06/09/2019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D9E965-2DC9-4581-94B5-E2FC239520E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0873647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1620202" y="10081263"/>
            <a:ext cx="14311789" cy="28513567"/>
          </a:xfrm>
        </p:spPr>
        <p:txBody>
          <a:bodyPr/>
          <a:lstStyle>
            <a:lvl1pPr>
              <a:defRPr sz="13200"/>
            </a:lvl1pPr>
            <a:lvl2pPr>
              <a:defRPr sz="11300"/>
            </a:lvl2pPr>
            <a:lvl3pPr>
              <a:defRPr sz="9500"/>
            </a:lvl3pPr>
            <a:lvl4pPr>
              <a:defRPr sz="8500"/>
            </a:lvl4pPr>
            <a:lvl5pPr>
              <a:defRPr sz="8500"/>
            </a:lvl5pPr>
            <a:lvl6pPr>
              <a:defRPr sz="8500"/>
            </a:lvl6pPr>
            <a:lvl7pPr>
              <a:defRPr sz="8500"/>
            </a:lvl7pPr>
            <a:lvl8pPr>
              <a:defRPr sz="8500"/>
            </a:lvl8pPr>
            <a:lvl9pPr>
              <a:defRPr sz="85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16472059" y="10081263"/>
            <a:ext cx="14311789" cy="28513567"/>
          </a:xfrm>
        </p:spPr>
        <p:txBody>
          <a:bodyPr/>
          <a:lstStyle>
            <a:lvl1pPr>
              <a:defRPr sz="13200"/>
            </a:lvl1pPr>
            <a:lvl2pPr>
              <a:defRPr sz="11300"/>
            </a:lvl2pPr>
            <a:lvl3pPr>
              <a:defRPr sz="9500"/>
            </a:lvl3pPr>
            <a:lvl4pPr>
              <a:defRPr sz="8500"/>
            </a:lvl4pPr>
            <a:lvl5pPr>
              <a:defRPr sz="8500"/>
            </a:lvl5pPr>
            <a:lvl6pPr>
              <a:defRPr sz="8500"/>
            </a:lvl6pPr>
            <a:lvl7pPr>
              <a:defRPr sz="8500"/>
            </a:lvl7pPr>
            <a:lvl8pPr>
              <a:defRPr sz="8500"/>
            </a:lvl8pPr>
            <a:lvl9pPr>
              <a:defRPr sz="85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2C671A-ABEA-45AF-9C93-253B56F4EE29}" type="datetimeFigureOut">
              <a:rPr lang="pt-BR" smtClean="0"/>
              <a:t>06/09/2019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D9E965-2DC9-4581-94B5-E2FC239520E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6396593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1620203" y="9671212"/>
            <a:ext cx="14317416" cy="4030501"/>
          </a:xfrm>
        </p:spPr>
        <p:txBody>
          <a:bodyPr anchor="b"/>
          <a:lstStyle>
            <a:lvl1pPr marL="0" indent="0">
              <a:buNone/>
              <a:defRPr sz="11300" b="1"/>
            </a:lvl1pPr>
            <a:lvl2pPr marL="2160270" indent="0">
              <a:buNone/>
              <a:defRPr sz="9500" b="1"/>
            </a:lvl2pPr>
            <a:lvl3pPr marL="4320540" indent="0">
              <a:buNone/>
              <a:defRPr sz="8500" b="1"/>
            </a:lvl3pPr>
            <a:lvl4pPr marL="6480810" indent="0">
              <a:buNone/>
              <a:defRPr sz="7600" b="1"/>
            </a:lvl4pPr>
            <a:lvl5pPr marL="8641080" indent="0">
              <a:buNone/>
              <a:defRPr sz="7600" b="1"/>
            </a:lvl5pPr>
            <a:lvl6pPr marL="10801350" indent="0">
              <a:buNone/>
              <a:defRPr sz="7600" b="1"/>
            </a:lvl6pPr>
            <a:lvl7pPr marL="12961620" indent="0">
              <a:buNone/>
              <a:defRPr sz="7600" b="1"/>
            </a:lvl7pPr>
            <a:lvl8pPr marL="15121890" indent="0">
              <a:buNone/>
              <a:defRPr sz="7600" b="1"/>
            </a:lvl8pPr>
            <a:lvl9pPr marL="17282160" indent="0">
              <a:buNone/>
              <a:defRPr sz="7600" b="1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1620203" y="13701713"/>
            <a:ext cx="14317416" cy="24893114"/>
          </a:xfrm>
        </p:spPr>
        <p:txBody>
          <a:bodyPr/>
          <a:lstStyle>
            <a:lvl1pPr>
              <a:defRPr sz="11300"/>
            </a:lvl1pPr>
            <a:lvl2pPr>
              <a:defRPr sz="9500"/>
            </a:lvl2pPr>
            <a:lvl3pPr>
              <a:defRPr sz="8500"/>
            </a:lvl3pPr>
            <a:lvl4pPr>
              <a:defRPr sz="7600"/>
            </a:lvl4pPr>
            <a:lvl5pPr>
              <a:defRPr sz="7600"/>
            </a:lvl5pPr>
            <a:lvl6pPr>
              <a:defRPr sz="7600"/>
            </a:lvl6pPr>
            <a:lvl7pPr>
              <a:defRPr sz="7600"/>
            </a:lvl7pPr>
            <a:lvl8pPr>
              <a:defRPr sz="7600"/>
            </a:lvl8pPr>
            <a:lvl9pPr>
              <a:defRPr sz="76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16460809" y="9671212"/>
            <a:ext cx="14323040" cy="4030501"/>
          </a:xfrm>
        </p:spPr>
        <p:txBody>
          <a:bodyPr anchor="b"/>
          <a:lstStyle>
            <a:lvl1pPr marL="0" indent="0">
              <a:buNone/>
              <a:defRPr sz="11300" b="1"/>
            </a:lvl1pPr>
            <a:lvl2pPr marL="2160270" indent="0">
              <a:buNone/>
              <a:defRPr sz="9500" b="1"/>
            </a:lvl2pPr>
            <a:lvl3pPr marL="4320540" indent="0">
              <a:buNone/>
              <a:defRPr sz="8500" b="1"/>
            </a:lvl3pPr>
            <a:lvl4pPr marL="6480810" indent="0">
              <a:buNone/>
              <a:defRPr sz="7600" b="1"/>
            </a:lvl4pPr>
            <a:lvl5pPr marL="8641080" indent="0">
              <a:buNone/>
              <a:defRPr sz="7600" b="1"/>
            </a:lvl5pPr>
            <a:lvl6pPr marL="10801350" indent="0">
              <a:buNone/>
              <a:defRPr sz="7600" b="1"/>
            </a:lvl6pPr>
            <a:lvl7pPr marL="12961620" indent="0">
              <a:buNone/>
              <a:defRPr sz="7600" b="1"/>
            </a:lvl7pPr>
            <a:lvl8pPr marL="15121890" indent="0">
              <a:buNone/>
              <a:defRPr sz="7600" b="1"/>
            </a:lvl8pPr>
            <a:lvl9pPr marL="17282160" indent="0">
              <a:buNone/>
              <a:defRPr sz="7600" b="1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16460809" y="13701713"/>
            <a:ext cx="14323040" cy="24893114"/>
          </a:xfrm>
        </p:spPr>
        <p:txBody>
          <a:bodyPr/>
          <a:lstStyle>
            <a:lvl1pPr>
              <a:defRPr sz="11300"/>
            </a:lvl1pPr>
            <a:lvl2pPr>
              <a:defRPr sz="9500"/>
            </a:lvl2pPr>
            <a:lvl3pPr>
              <a:defRPr sz="8500"/>
            </a:lvl3pPr>
            <a:lvl4pPr>
              <a:defRPr sz="7600"/>
            </a:lvl4pPr>
            <a:lvl5pPr>
              <a:defRPr sz="7600"/>
            </a:lvl5pPr>
            <a:lvl6pPr>
              <a:defRPr sz="7600"/>
            </a:lvl6pPr>
            <a:lvl7pPr>
              <a:defRPr sz="7600"/>
            </a:lvl7pPr>
            <a:lvl8pPr>
              <a:defRPr sz="7600"/>
            </a:lvl8pPr>
            <a:lvl9pPr>
              <a:defRPr sz="76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2C671A-ABEA-45AF-9C93-253B56F4EE29}" type="datetimeFigureOut">
              <a:rPr lang="pt-BR" smtClean="0"/>
              <a:t>06/09/2019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D9E965-2DC9-4581-94B5-E2FC239520E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6757043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2C671A-ABEA-45AF-9C93-253B56F4EE29}" type="datetimeFigureOut">
              <a:rPr lang="pt-BR" smtClean="0"/>
              <a:t>06/09/2019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D9E965-2DC9-4581-94B5-E2FC239520E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1621641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2C671A-ABEA-45AF-9C93-253B56F4EE29}" type="datetimeFigureOut">
              <a:rPr lang="pt-BR" smtClean="0"/>
              <a:t>06/09/2019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D9E965-2DC9-4581-94B5-E2FC239520E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1556049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620204" y="1720215"/>
            <a:ext cx="10660709" cy="7320915"/>
          </a:xfrm>
        </p:spPr>
        <p:txBody>
          <a:bodyPr anchor="b"/>
          <a:lstStyle>
            <a:lvl1pPr algn="l">
              <a:defRPr sz="9500" b="1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2669083" y="1720218"/>
            <a:ext cx="18114764" cy="36874612"/>
          </a:xfrm>
        </p:spPr>
        <p:txBody>
          <a:bodyPr/>
          <a:lstStyle>
            <a:lvl1pPr>
              <a:defRPr sz="15100"/>
            </a:lvl1pPr>
            <a:lvl2pPr>
              <a:defRPr sz="13200"/>
            </a:lvl2pPr>
            <a:lvl3pPr>
              <a:defRPr sz="11300"/>
            </a:lvl3pPr>
            <a:lvl4pPr>
              <a:defRPr sz="9500"/>
            </a:lvl4pPr>
            <a:lvl5pPr>
              <a:defRPr sz="9500"/>
            </a:lvl5pPr>
            <a:lvl6pPr>
              <a:defRPr sz="9500"/>
            </a:lvl6pPr>
            <a:lvl7pPr>
              <a:defRPr sz="9500"/>
            </a:lvl7pPr>
            <a:lvl8pPr>
              <a:defRPr sz="9500"/>
            </a:lvl8pPr>
            <a:lvl9pPr>
              <a:defRPr sz="95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620204" y="9041133"/>
            <a:ext cx="10660709" cy="29553697"/>
          </a:xfrm>
        </p:spPr>
        <p:txBody>
          <a:bodyPr/>
          <a:lstStyle>
            <a:lvl1pPr marL="0" indent="0">
              <a:buNone/>
              <a:defRPr sz="6600"/>
            </a:lvl1pPr>
            <a:lvl2pPr marL="2160270" indent="0">
              <a:buNone/>
              <a:defRPr sz="5700"/>
            </a:lvl2pPr>
            <a:lvl3pPr marL="4320540" indent="0">
              <a:buNone/>
              <a:defRPr sz="4700"/>
            </a:lvl3pPr>
            <a:lvl4pPr marL="6480810" indent="0">
              <a:buNone/>
              <a:defRPr sz="4300"/>
            </a:lvl4pPr>
            <a:lvl5pPr marL="8641080" indent="0">
              <a:buNone/>
              <a:defRPr sz="4300"/>
            </a:lvl5pPr>
            <a:lvl6pPr marL="10801350" indent="0">
              <a:buNone/>
              <a:defRPr sz="4300"/>
            </a:lvl6pPr>
            <a:lvl7pPr marL="12961620" indent="0">
              <a:buNone/>
              <a:defRPr sz="4300"/>
            </a:lvl7pPr>
            <a:lvl8pPr marL="15121890" indent="0">
              <a:buNone/>
              <a:defRPr sz="4300"/>
            </a:lvl8pPr>
            <a:lvl9pPr marL="17282160" indent="0">
              <a:buNone/>
              <a:defRPr sz="43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2C671A-ABEA-45AF-9C93-253B56F4EE29}" type="datetimeFigureOut">
              <a:rPr lang="pt-BR" smtClean="0"/>
              <a:t>06/09/2019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D9E965-2DC9-4581-94B5-E2FC239520E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0402460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351421" y="30243780"/>
            <a:ext cx="19442430" cy="3570449"/>
          </a:xfrm>
        </p:spPr>
        <p:txBody>
          <a:bodyPr anchor="b"/>
          <a:lstStyle>
            <a:lvl1pPr algn="l">
              <a:defRPr sz="9500" b="1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6351421" y="3860483"/>
            <a:ext cx="19442430" cy="25923240"/>
          </a:xfrm>
        </p:spPr>
        <p:txBody>
          <a:bodyPr/>
          <a:lstStyle>
            <a:lvl1pPr marL="0" indent="0">
              <a:buNone/>
              <a:defRPr sz="15100"/>
            </a:lvl1pPr>
            <a:lvl2pPr marL="2160270" indent="0">
              <a:buNone/>
              <a:defRPr sz="13200"/>
            </a:lvl2pPr>
            <a:lvl3pPr marL="4320540" indent="0">
              <a:buNone/>
              <a:defRPr sz="11300"/>
            </a:lvl3pPr>
            <a:lvl4pPr marL="6480810" indent="0">
              <a:buNone/>
              <a:defRPr sz="9500"/>
            </a:lvl4pPr>
            <a:lvl5pPr marL="8641080" indent="0">
              <a:buNone/>
              <a:defRPr sz="9500"/>
            </a:lvl5pPr>
            <a:lvl6pPr marL="10801350" indent="0">
              <a:buNone/>
              <a:defRPr sz="9500"/>
            </a:lvl6pPr>
            <a:lvl7pPr marL="12961620" indent="0">
              <a:buNone/>
              <a:defRPr sz="9500"/>
            </a:lvl7pPr>
            <a:lvl8pPr marL="15121890" indent="0">
              <a:buNone/>
              <a:defRPr sz="9500"/>
            </a:lvl8pPr>
            <a:lvl9pPr marL="17282160" indent="0">
              <a:buNone/>
              <a:defRPr sz="95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6351421" y="33814229"/>
            <a:ext cx="19442430" cy="5070631"/>
          </a:xfrm>
        </p:spPr>
        <p:txBody>
          <a:bodyPr/>
          <a:lstStyle>
            <a:lvl1pPr marL="0" indent="0">
              <a:buNone/>
              <a:defRPr sz="6600"/>
            </a:lvl1pPr>
            <a:lvl2pPr marL="2160270" indent="0">
              <a:buNone/>
              <a:defRPr sz="5700"/>
            </a:lvl2pPr>
            <a:lvl3pPr marL="4320540" indent="0">
              <a:buNone/>
              <a:defRPr sz="4700"/>
            </a:lvl3pPr>
            <a:lvl4pPr marL="6480810" indent="0">
              <a:buNone/>
              <a:defRPr sz="4300"/>
            </a:lvl4pPr>
            <a:lvl5pPr marL="8641080" indent="0">
              <a:buNone/>
              <a:defRPr sz="4300"/>
            </a:lvl5pPr>
            <a:lvl6pPr marL="10801350" indent="0">
              <a:buNone/>
              <a:defRPr sz="4300"/>
            </a:lvl6pPr>
            <a:lvl7pPr marL="12961620" indent="0">
              <a:buNone/>
              <a:defRPr sz="4300"/>
            </a:lvl7pPr>
            <a:lvl8pPr marL="15121890" indent="0">
              <a:buNone/>
              <a:defRPr sz="4300"/>
            </a:lvl8pPr>
            <a:lvl9pPr marL="17282160" indent="0">
              <a:buNone/>
              <a:defRPr sz="43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2C671A-ABEA-45AF-9C93-253B56F4EE29}" type="datetimeFigureOut">
              <a:rPr lang="pt-BR" smtClean="0"/>
              <a:t>06/09/2019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D9E965-2DC9-4581-94B5-E2FC239520E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2758276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1620203" y="1730219"/>
            <a:ext cx="29163645" cy="7200900"/>
          </a:xfrm>
          <a:prstGeom prst="rect">
            <a:avLst/>
          </a:prstGeom>
        </p:spPr>
        <p:txBody>
          <a:bodyPr vert="horz" lIns="432054" tIns="216027" rIns="432054" bIns="216027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1620203" y="10081263"/>
            <a:ext cx="29163645" cy="28513567"/>
          </a:xfrm>
          <a:prstGeom prst="rect">
            <a:avLst/>
          </a:prstGeom>
        </p:spPr>
        <p:txBody>
          <a:bodyPr vert="horz" lIns="432054" tIns="216027" rIns="432054" bIns="216027" rtlCol="0">
            <a:normAutofit/>
          </a:bodyPr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1620203" y="40045008"/>
            <a:ext cx="7560945" cy="2300288"/>
          </a:xfrm>
          <a:prstGeom prst="rect">
            <a:avLst/>
          </a:prstGeom>
        </p:spPr>
        <p:txBody>
          <a:bodyPr vert="horz" lIns="432054" tIns="216027" rIns="432054" bIns="216027" rtlCol="0" anchor="ctr"/>
          <a:lstStyle>
            <a:lvl1pPr algn="l">
              <a:defRPr sz="57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12C671A-ABEA-45AF-9C93-253B56F4EE29}" type="datetimeFigureOut">
              <a:rPr lang="pt-BR" smtClean="0"/>
              <a:t>06/09/2019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11071384" y="40045008"/>
            <a:ext cx="10261283" cy="2300288"/>
          </a:xfrm>
          <a:prstGeom prst="rect">
            <a:avLst/>
          </a:prstGeom>
        </p:spPr>
        <p:txBody>
          <a:bodyPr vert="horz" lIns="432054" tIns="216027" rIns="432054" bIns="216027" rtlCol="0" anchor="ctr"/>
          <a:lstStyle>
            <a:lvl1pPr algn="ctr">
              <a:defRPr sz="57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23222903" y="40045008"/>
            <a:ext cx="7560945" cy="2300288"/>
          </a:xfrm>
          <a:prstGeom prst="rect">
            <a:avLst/>
          </a:prstGeom>
        </p:spPr>
        <p:txBody>
          <a:bodyPr vert="horz" lIns="432054" tIns="216027" rIns="432054" bIns="216027" rtlCol="0" anchor="ctr"/>
          <a:lstStyle>
            <a:lvl1pPr algn="r">
              <a:defRPr sz="57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D9E965-2DC9-4581-94B5-E2FC239520E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807899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320540" rtl="0" eaLnBrk="1" latinLnBrk="0" hangingPunct="1">
        <a:spcBef>
          <a:spcPct val="0"/>
        </a:spcBef>
        <a:buNone/>
        <a:defRPr sz="208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620203" indent="-1620203" algn="l" defTabSz="4320540" rtl="0" eaLnBrk="1" latinLnBrk="0" hangingPunct="1">
        <a:spcBef>
          <a:spcPct val="20000"/>
        </a:spcBef>
        <a:buFont typeface="Arial" pitchFamily="34" charset="0"/>
        <a:buChar char="•"/>
        <a:defRPr sz="15100" kern="1200">
          <a:solidFill>
            <a:schemeClr val="tx1"/>
          </a:solidFill>
          <a:latin typeface="+mn-lt"/>
          <a:ea typeface="+mn-ea"/>
          <a:cs typeface="+mn-cs"/>
        </a:defRPr>
      </a:lvl1pPr>
      <a:lvl2pPr marL="3510439" indent="-1350169" algn="l" defTabSz="4320540" rtl="0" eaLnBrk="1" latinLnBrk="0" hangingPunct="1">
        <a:spcBef>
          <a:spcPct val="20000"/>
        </a:spcBef>
        <a:buFont typeface="Arial" pitchFamily="34" charset="0"/>
        <a:buChar char="–"/>
        <a:defRPr sz="13200" kern="1200">
          <a:solidFill>
            <a:schemeClr val="tx1"/>
          </a:solidFill>
          <a:latin typeface="+mn-lt"/>
          <a:ea typeface="+mn-ea"/>
          <a:cs typeface="+mn-cs"/>
        </a:defRPr>
      </a:lvl2pPr>
      <a:lvl3pPr marL="5400675" indent="-1080135" algn="l" defTabSz="4320540" rtl="0" eaLnBrk="1" latinLnBrk="0" hangingPunct="1">
        <a:spcBef>
          <a:spcPct val="20000"/>
        </a:spcBef>
        <a:buFont typeface="Arial" pitchFamily="34" charset="0"/>
        <a:buChar char="•"/>
        <a:defRPr sz="11300" kern="1200">
          <a:solidFill>
            <a:schemeClr val="tx1"/>
          </a:solidFill>
          <a:latin typeface="+mn-lt"/>
          <a:ea typeface="+mn-ea"/>
          <a:cs typeface="+mn-cs"/>
        </a:defRPr>
      </a:lvl3pPr>
      <a:lvl4pPr marL="7560945" indent="-1080135" algn="l" defTabSz="4320540" rtl="0" eaLnBrk="1" latinLnBrk="0" hangingPunct="1">
        <a:spcBef>
          <a:spcPct val="20000"/>
        </a:spcBef>
        <a:buFont typeface="Arial" pitchFamily="34" charset="0"/>
        <a:buChar char="–"/>
        <a:defRPr sz="9500" kern="1200">
          <a:solidFill>
            <a:schemeClr val="tx1"/>
          </a:solidFill>
          <a:latin typeface="+mn-lt"/>
          <a:ea typeface="+mn-ea"/>
          <a:cs typeface="+mn-cs"/>
        </a:defRPr>
      </a:lvl4pPr>
      <a:lvl5pPr marL="9721215" indent="-1080135" algn="l" defTabSz="4320540" rtl="0" eaLnBrk="1" latinLnBrk="0" hangingPunct="1">
        <a:spcBef>
          <a:spcPct val="20000"/>
        </a:spcBef>
        <a:buFont typeface="Arial" pitchFamily="34" charset="0"/>
        <a:buChar char="»"/>
        <a:defRPr sz="9500" kern="1200">
          <a:solidFill>
            <a:schemeClr val="tx1"/>
          </a:solidFill>
          <a:latin typeface="+mn-lt"/>
          <a:ea typeface="+mn-ea"/>
          <a:cs typeface="+mn-cs"/>
        </a:defRPr>
      </a:lvl5pPr>
      <a:lvl6pPr marL="11881485" indent="-1080135" algn="l" defTabSz="4320540" rtl="0" eaLnBrk="1" latinLnBrk="0" hangingPunct="1">
        <a:spcBef>
          <a:spcPct val="20000"/>
        </a:spcBef>
        <a:buFont typeface="Arial" pitchFamily="34" charset="0"/>
        <a:buChar char="•"/>
        <a:defRPr sz="9500" kern="1200">
          <a:solidFill>
            <a:schemeClr val="tx1"/>
          </a:solidFill>
          <a:latin typeface="+mn-lt"/>
          <a:ea typeface="+mn-ea"/>
          <a:cs typeface="+mn-cs"/>
        </a:defRPr>
      </a:lvl6pPr>
      <a:lvl7pPr marL="14041755" indent="-1080135" algn="l" defTabSz="4320540" rtl="0" eaLnBrk="1" latinLnBrk="0" hangingPunct="1">
        <a:spcBef>
          <a:spcPct val="20000"/>
        </a:spcBef>
        <a:buFont typeface="Arial" pitchFamily="34" charset="0"/>
        <a:buChar char="•"/>
        <a:defRPr sz="9500" kern="1200">
          <a:solidFill>
            <a:schemeClr val="tx1"/>
          </a:solidFill>
          <a:latin typeface="+mn-lt"/>
          <a:ea typeface="+mn-ea"/>
          <a:cs typeface="+mn-cs"/>
        </a:defRPr>
      </a:lvl7pPr>
      <a:lvl8pPr marL="16202025" indent="-1080135" algn="l" defTabSz="4320540" rtl="0" eaLnBrk="1" latinLnBrk="0" hangingPunct="1">
        <a:spcBef>
          <a:spcPct val="20000"/>
        </a:spcBef>
        <a:buFont typeface="Arial" pitchFamily="34" charset="0"/>
        <a:buChar char="•"/>
        <a:defRPr sz="9500" kern="1200">
          <a:solidFill>
            <a:schemeClr val="tx1"/>
          </a:solidFill>
          <a:latin typeface="+mn-lt"/>
          <a:ea typeface="+mn-ea"/>
          <a:cs typeface="+mn-cs"/>
        </a:defRPr>
      </a:lvl8pPr>
      <a:lvl9pPr marL="18362295" indent="-1080135" algn="l" defTabSz="4320540" rtl="0" eaLnBrk="1" latinLnBrk="0" hangingPunct="1">
        <a:spcBef>
          <a:spcPct val="20000"/>
        </a:spcBef>
        <a:buFont typeface="Arial" pitchFamily="34" charset="0"/>
        <a:buChar char="•"/>
        <a:defRPr sz="9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4320540" rtl="0" eaLnBrk="1" latinLnBrk="0" hangingPunct="1">
        <a:defRPr sz="8500" kern="1200">
          <a:solidFill>
            <a:schemeClr val="tx1"/>
          </a:solidFill>
          <a:latin typeface="+mn-lt"/>
          <a:ea typeface="+mn-ea"/>
          <a:cs typeface="+mn-cs"/>
        </a:defRPr>
      </a:lvl1pPr>
      <a:lvl2pPr marL="2160270" algn="l" defTabSz="4320540" rtl="0" eaLnBrk="1" latinLnBrk="0" hangingPunct="1">
        <a:defRPr sz="8500" kern="1200">
          <a:solidFill>
            <a:schemeClr val="tx1"/>
          </a:solidFill>
          <a:latin typeface="+mn-lt"/>
          <a:ea typeface="+mn-ea"/>
          <a:cs typeface="+mn-cs"/>
        </a:defRPr>
      </a:lvl2pPr>
      <a:lvl3pPr marL="4320540" algn="l" defTabSz="4320540" rtl="0" eaLnBrk="1" latinLnBrk="0" hangingPunct="1">
        <a:defRPr sz="8500" kern="1200">
          <a:solidFill>
            <a:schemeClr val="tx1"/>
          </a:solidFill>
          <a:latin typeface="+mn-lt"/>
          <a:ea typeface="+mn-ea"/>
          <a:cs typeface="+mn-cs"/>
        </a:defRPr>
      </a:lvl3pPr>
      <a:lvl4pPr marL="6480810" algn="l" defTabSz="4320540" rtl="0" eaLnBrk="1" latinLnBrk="0" hangingPunct="1">
        <a:defRPr sz="8500" kern="1200">
          <a:solidFill>
            <a:schemeClr val="tx1"/>
          </a:solidFill>
          <a:latin typeface="+mn-lt"/>
          <a:ea typeface="+mn-ea"/>
          <a:cs typeface="+mn-cs"/>
        </a:defRPr>
      </a:lvl4pPr>
      <a:lvl5pPr marL="8641080" algn="l" defTabSz="4320540" rtl="0" eaLnBrk="1" latinLnBrk="0" hangingPunct="1">
        <a:defRPr sz="8500" kern="1200">
          <a:solidFill>
            <a:schemeClr val="tx1"/>
          </a:solidFill>
          <a:latin typeface="+mn-lt"/>
          <a:ea typeface="+mn-ea"/>
          <a:cs typeface="+mn-cs"/>
        </a:defRPr>
      </a:lvl5pPr>
      <a:lvl6pPr marL="10801350" algn="l" defTabSz="4320540" rtl="0" eaLnBrk="1" latinLnBrk="0" hangingPunct="1">
        <a:defRPr sz="8500" kern="1200">
          <a:solidFill>
            <a:schemeClr val="tx1"/>
          </a:solidFill>
          <a:latin typeface="+mn-lt"/>
          <a:ea typeface="+mn-ea"/>
          <a:cs typeface="+mn-cs"/>
        </a:defRPr>
      </a:lvl6pPr>
      <a:lvl7pPr marL="12961620" algn="l" defTabSz="4320540" rtl="0" eaLnBrk="1" latinLnBrk="0" hangingPunct="1">
        <a:defRPr sz="8500" kern="1200">
          <a:solidFill>
            <a:schemeClr val="tx1"/>
          </a:solidFill>
          <a:latin typeface="+mn-lt"/>
          <a:ea typeface="+mn-ea"/>
          <a:cs typeface="+mn-cs"/>
        </a:defRPr>
      </a:lvl7pPr>
      <a:lvl8pPr marL="15121890" algn="l" defTabSz="4320540" rtl="0" eaLnBrk="1" latinLnBrk="0" hangingPunct="1">
        <a:defRPr sz="8500" kern="1200">
          <a:solidFill>
            <a:schemeClr val="tx1"/>
          </a:solidFill>
          <a:latin typeface="+mn-lt"/>
          <a:ea typeface="+mn-ea"/>
          <a:cs typeface="+mn-cs"/>
        </a:defRPr>
      </a:lvl8pPr>
      <a:lvl9pPr marL="17282160" algn="l" defTabSz="4320540" rtl="0" eaLnBrk="1" latinLnBrk="0" hangingPunct="1">
        <a:defRPr sz="85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11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12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11" Type="http://schemas.openxmlformats.org/officeDocument/2006/relationships/image" Target="../media/image9.png"/><Relationship Id="rId5" Type="http://schemas.openxmlformats.org/officeDocument/2006/relationships/image" Target="../media/image3.png"/><Relationship Id="rId15" Type="http://schemas.openxmlformats.org/officeDocument/2006/relationships/image" Target="../media/image13.emf"/><Relationship Id="rId10" Type="http://schemas.openxmlformats.org/officeDocument/2006/relationships/image" Target="../media/image8.jpeg"/><Relationship Id="rId4" Type="http://schemas.openxmlformats.org/officeDocument/2006/relationships/image" Target="../media/image2.png"/><Relationship Id="rId9" Type="http://schemas.openxmlformats.org/officeDocument/2006/relationships/image" Target="../media/image7.jpeg"/><Relationship Id="rId1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aixaDeTexto 6"/>
          <p:cNvSpPr txBox="1"/>
          <p:nvPr/>
        </p:nvSpPr>
        <p:spPr>
          <a:xfrm>
            <a:off x="21673624" y="6122311"/>
            <a:ext cx="10081119" cy="45243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600" dirty="0">
                <a:solidFill>
                  <a:schemeClr val="bg1"/>
                </a:solidFill>
              </a:rPr>
              <a:t>Autor: </a:t>
            </a:r>
            <a:r>
              <a:rPr lang="pt-BR" sz="3600" b="1" dirty="0">
                <a:solidFill>
                  <a:schemeClr val="bg1"/>
                </a:solidFill>
              </a:rPr>
              <a:t>Nome do estudante</a:t>
            </a:r>
          </a:p>
          <a:p>
            <a:r>
              <a:rPr lang="pt-BR" sz="3600" dirty="0">
                <a:solidFill>
                  <a:schemeClr val="bg1"/>
                </a:solidFill>
              </a:rPr>
              <a:t>Orientador: Prof. </a:t>
            </a:r>
            <a:r>
              <a:rPr lang="pt-BR" sz="3600" dirty="0" err="1">
                <a:solidFill>
                  <a:schemeClr val="bg1"/>
                </a:solidFill>
              </a:rPr>
              <a:t>xxxxxxxxx</a:t>
            </a:r>
            <a:endParaRPr lang="pt-BR" sz="3600" dirty="0">
              <a:solidFill>
                <a:schemeClr val="bg1"/>
              </a:solidFill>
            </a:endParaRPr>
          </a:p>
          <a:p>
            <a:r>
              <a:rPr lang="pt-BR" sz="3600" dirty="0">
                <a:solidFill>
                  <a:schemeClr val="bg1"/>
                </a:solidFill>
              </a:rPr>
              <a:t>Colaborador: </a:t>
            </a:r>
            <a:r>
              <a:rPr lang="pt-BR" sz="3600" dirty="0" err="1">
                <a:solidFill>
                  <a:schemeClr val="bg1"/>
                </a:solidFill>
              </a:rPr>
              <a:t>xxxxxxxxxxxxx</a:t>
            </a:r>
            <a:endParaRPr lang="pt-BR" sz="3600" dirty="0">
              <a:solidFill>
                <a:schemeClr val="bg1"/>
              </a:solidFill>
            </a:endParaRPr>
          </a:p>
          <a:p>
            <a:r>
              <a:rPr lang="pt-BR" sz="3600" dirty="0">
                <a:solidFill>
                  <a:schemeClr val="bg1"/>
                </a:solidFill>
              </a:rPr>
              <a:t>                         </a:t>
            </a:r>
            <a:r>
              <a:rPr lang="pt-BR" sz="3600" dirty="0" err="1">
                <a:solidFill>
                  <a:schemeClr val="bg1"/>
                </a:solidFill>
              </a:rPr>
              <a:t>xxxxxxxxxxxxxxx</a:t>
            </a:r>
            <a:endParaRPr lang="pt-BR" sz="3600" dirty="0">
              <a:solidFill>
                <a:schemeClr val="bg1"/>
              </a:solidFill>
            </a:endParaRPr>
          </a:p>
          <a:p>
            <a:r>
              <a:rPr lang="pt-BR" sz="3600" dirty="0">
                <a:solidFill>
                  <a:schemeClr val="bg1"/>
                </a:solidFill>
              </a:rPr>
              <a:t>                        </a:t>
            </a:r>
            <a:r>
              <a:rPr lang="pt-BR" sz="3600" dirty="0" err="1">
                <a:solidFill>
                  <a:schemeClr val="bg1"/>
                </a:solidFill>
              </a:rPr>
              <a:t>xxxxxxxxxxxxxxxxxxx</a:t>
            </a:r>
            <a:r>
              <a:rPr lang="pt-BR" sz="3600" dirty="0">
                <a:solidFill>
                  <a:schemeClr val="bg1"/>
                </a:solidFill>
              </a:rPr>
              <a:t>	</a:t>
            </a:r>
          </a:p>
          <a:p>
            <a:r>
              <a:rPr lang="pt-BR" sz="3600" dirty="0">
                <a:solidFill>
                  <a:schemeClr val="bg1"/>
                </a:solidFill>
              </a:rPr>
              <a:t>Curso: </a:t>
            </a:r>
            <a:r>
              <a:rPr lang="pt-BR" sz="3600" dirty="0" err="1">
                <a:solidFill>
                  <a:schemeClr val="bg1"/>
                </a:solidFill>
              </a:rPr>
              <a:t>xxxxxxxxxxxxxx</a:t>
            </a:r>
            <a:endParaRPr lang="pt-BR" sz="3600" dirty="0">
              <a:solidFill>
                <a:schemeClr val="bg1"/>
              </a:solidFill>
            </a:endParaRPr>
          </a:p>
          <a:p>
            <a:r>
              <a:rPr lang="pt-BR" sz="3600" dirty="0">
                <a:solidFill>
                  <a:schemeClr val="bg1"/>
                </a:solidFill>
              </a:rPr>
              <a:t>Escola de </a:t>
            </a:r>
            <a:r>
              <a:rPr lang="pt-BR" sz="3600" dirty="0" err="1">
                <a:solidFill>
                  <a:schemeClr val="bg1"/>
                </a:solidFill>
              </a:rPr>
              <a:t>xxxxxxxxxx</a:t>
            </a:r>
            <a:endParaRPr lang="pt-BR" sz="3600" dirty="0">
              <a:solidFill>
                <a:schemeClr val="bg1"/>
              </a:solidFill>
            </a:endParaRPr>
          </a:p>
          <a:p>
            <a:r>
              <a:rPr lang="pt-BR" sz="3600" dirty="0">
                <a:solidFill>
                  <a:schemeClr val="bg1"/>
                </a:solidFill>
              </a:rPr>
              <a:t>Campus </a:t>
            </a:r>
            <a:r>
              <a:rPr lang="pt-BR" sz="3600" dirty="0" err="1">
                <a:solidFill>
                  <a:schemeClr val="bg1"/>
                </a:solidFill>
              </a:rPr>
              <a:t>xxxxxxxxxxxxxxx</a:t>
            </a:r>
            <a:endParaRPr lang="pt-BR" sz="3600" dirty="0">
              <a:solidFill>
                <a:schemeClr val="bg1"/>
              </a:solidFill>
            </a:endParaRPr>
          </a:p>
        </p:txBody>
      </p:sp>
      <p:sp>
        <p:nvSpPr>
          <p:cNvPr id="25" name="CaixaDeTexto 24"/>
          <p:cNvSpPr txBox="1"/>
          <p:nvPr/>
        </p:nvSpPr>
        <p:spPr>
          <a:xfrm>
            <a:off x="21673624" y="3600700"/>
            <a:ext cx="914501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600" b="1" dirty="0">
                <a:solidFill>
                  <a:srgbClr val="FFCF44"/>
                </a:solidFill>
                <a:latin typeface="Arial" pitchFamily="34" charset="0"/>
                <a:cs typeface="Arial" pitchFamily="34" charset="0"/>
              </a:rPr>
              <a:t>“TÍTULO DO PROJETO  XXXXXXXXXXXXXXXXXXXXXX</a:t>
            </a:r>
          </a:p>
          <a:p>
            <a:r>
              <a:rPr lang="pt-BR" sz="3600" b="1" dirty="0">
                <a:solidFill>
                  <a:srgbClr val="FFCF44"/>
                </a:solidFill>
                <a:latin typeface="Arial" pitchFamily="34" charset="0"/>
                <a:cs typeface="Arial" pitchFamily="34" charset="0"/>
              </a:rPr>
              <a:t>XXXXXXXXXXXXXXXXXXXXXXXXXXX</a:t>
            </a:r>
          </a:p>
          <a:p>
            <a:r>
              <a:rPr lang="pt-BR" sz="3600" b="1" dirty="0">
                <a:solidFill>
                  <a:srgbClr val="FFCF44"/>
                </a:solidFill>
                <a:latin typeface="Arial" pitchFamily="34" charset="0"/>
                <a:cs typeface="Arial" pitchFamily="34" charset="0"/>
              </a:rPr>
              <a:t>XXXXXXXXXXXXXX”</a:t>
            </a:r>
          </a:p>
        </p:txBody>
      </p:sp>
      <p:sp>
        <p:nvSpPr>
          <p:cNvPr id="8" name="CaixaDeTexto 6"/>
          <p:cNvSpPr txBox="1"/>
          <p:nvPr/>
        </p:nvSpPr>
        <p:spPr>
          <a:xfrm>
            <a:off x="1944441" y="41044860"/>
            <a:ext cx="8928992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000" dirty="0">
                <a:solidFill>
                  <a:schemeClr val="accent4">
                    <a:lumMod val="50000"/>
                  </a:schemeClr>
                </a:solidFill>
              </a:rPr>
              <a:t>Financiador:</a:t>
            </a:r>
            <a:endParaRPr lang="pt-BR" sz="3000" dirty="0">
              <a:solidFill>
                <a:srgbClr val="FF0000"/>
              </a:solidFill>
            </a:endParaRPr>
          </a:p>
        </p:txBody>
      </p:sp>
      <p:sp>
        <p:nvSpPr>
          <p:cNvPr id="9" name="CaixaDeTexto 6"/>
          <p:cNvSpPr txBox="1"/>
          <p:nvPr/>
        </p:nvSpPr>
        <p:spPr>
          <a:xfrm>
            <a:off x="14473833" y="41044860"/>
            <a:ext cx="8928992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000" dirty="0">
                <a:solidFill>
                  <a:schemeClr val="accent4">
                    <a:lumMod val="50000"/>
                  </a:schemeClr>
                </a:solidFill>
              </a:rPr>
              <a:t>Programa:</a:t>
            </a:r>
          </a:p>
        </p:txBody>
      </p:sp>
      <p:cxnSp>
        <p:nvCxnSpPr>
          <p:cNvPr id="11" name="Straight Connector 10"/>
          <p:cNvCxnSpPr/>
          <p:nvPr/>
        </p:nvCxnSpPr>
        <p:spPr>
          <a:xfrm>
            <a:off x="2016449" y="41044860"/>
            <a:ext cx="10729192" cy="0"/>
          </a:xfrm>
          <a:prstGeom prst="line">
            <a:avLst/>
          </a:prstGeom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14473833" y="41044860"/>
            <a:ext cx="10729192" cy="0"/>
          </a:xfrm>
          <a:prstGeom prst="line">
            <a:avLst/>
          </a:prstGeom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Imagem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46475" y="42141976"/>
            <a:ext cx="2700000" cy="900000"/>
          </a:xfrm>
          <a:prstGeom prst="rect">
            <a:avLst/>
          </a:prstGeom>
        </p:spPr>
      </p:pic>
      <p:pic>
        <p:nvPicPr>
          <p:cNvPr id="12" name="Imagem 1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24639" y="42184918"/>
            <a:ext cx="2700000" cy="900000"/>
          </a:xfrm>
          <a:prstGeom prst="rect">
            <a:avLst/>
          </a:prstGeom>
        </p:spPr>
      </p:pic>
      <p:pic>
        <p:nvPicPr>
          <p:cNvPr id="14" name="Imagem 1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46475" y="41169123"/>
            <a:ext cx="2700000" cy="900000"/>
          </a:xfrm>
          <a:prstGeom prst="rect">
            <a:avLst/>
          </a:prstGeom>
        </p:spPr>
      </p:pic>
      <p:pic>
        <p:nvPicPr>
          <p:cNvPr id="15" name="Imagem 14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18049" y="42083399"/>
            <a:ext cx="2700004" cy="900000"/>
          </a:xfrm>
          <a:prstGeom prst="rect">
            <a:avLst/>
          </a:prstGeom>
        </p:spPr>
      </p:pic>
      <p:pic>
        <p:nvPicPr>
          <p:cNvPr id="16" name="Imagem 15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18056" y="41094735"/>
            <a:ext cx="2699997" cy="900000"/>
          </a:xfrm>
          <a:prstGeom prst="rect">
            <a:avLst/>
          </a:prstGeom>
        </p:spPr>
      </p:pic>
      <p:sp>
        <p:nvSpPr>
          <p:cNvPr id="17" name="CaixaDeTexto 16"/>
          <p:cNvSpPr txBox="1"/>
          <p:nvPr/>
        </p:nvSpPr>
        <p:spPr>
          <a:xfrm>
            <a:off x="1231896" y="28083420"/>
            <a:ext cx="12298297" cy="11603174"/>
          </a:xfrm>
          <a:prstGeom prst="rect">
            <a:avLst/>
          </a:prstGeom>
          <a:solidFill>
            <a:schemeClr val="bg2">
              <a:alpha val="46000"/>
            </a:schemeClr>
          </a:solidFill>
        </p:spPr>
        <p:txBody>
          <a:bodyPr wrap="square" rtlCol="0">
            <a:spAutoFit/>
          </a:bodyPr>
          <a:lstStyle/>
          <a:p>
            <a:r>
              <a:rPr lang="pt-BR" sz="6000" b="1" u="sng" dirty="0">
                <a:latin typeface="Arial" panose="020B0604020202020204" pitchFamily="34" charset="0"/>
                <a:cs typeface="Arial" panose="020B0604020202020204" pitchFamily="34" charset="0"/>
              </a:rPr>
              <a:t>Instrução </a:t>
            </a:r>
            <a:br>
              <a:rPr lang="pt-BR" sz="60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pt-BR" sz="2800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42913" indent="-257175">
              <a:buFont typeface="+mj-lt"/>
              <a:buAutoNum type="alphaLcParenR"/>
            </a:pPr>
            <a:r>
              <a:rPr lang="pt-BR" sz="4400" dirty="0">
                <a:latin typeface="Arial" panose="020B0604020202020204" pitchFamily="34" charset="0"/>
                <a:cs typeface="Arial" panose="020B0604020202020204" pitchFamily="34" charset="0"/>
              </a:rPr>
              <a:t>Se o estudante tem bolsa, escolha o logo do financiador e coloque-o ao lado do “financiador”;</a:t>
            </a:r>
          </a:p>
          <a:p>
            <a:pPr marL="442913" indent="-257175">
              <a:buFont typeface="+mj-lt"/>
              <a:buAutoNum type="alphaLcParenR"/>
            </a:pPr>
            <a:r>
              <a:rPr lang="pt-BR" sz="4400" dirty="0">
                <a:latin typeface="Arial" panose="020B0604020202020204" pitchFamily="34" charset="0"/>
                <a:cs typeface="Arial" panose="020B0604020202020204" pitchFamily="34" charset="0"/>
              </a:rPr>
              <a:t>E</a:t>
            </a:r>
            <a:r>
              <a:rPr lang="bg-BG" sz="4400" dirty="0">
                <a:latin typeface="Arial" panose="020B0604020202020204" pitchFamily="34" charset="0"/>
                <a:cs typeface="Arial" panose="020B0604020202020204" pitchFamily="34" charset="0"/>
              </a:rPr>
              <a:t>xclua os demais logos</a:t>
            </a:r>
            <a:r>
              <a:rPr lang="pt-BR" sz="4400" dirty="0">
                <a:latin typeface="Arial" panose="020B0604020202020204" pitchFamily="34" charset="0"/>
                <a:cs typeface="Arial" panose="020B0604020202020204" pitchFamily="34" charset="0"/>
              </a:rPr>
              <a:t> não utilizados; </a:t>
            </a:r>
          </a:p>
          <a:p>
            <a:pPr marL="442913" indent="-257175">
              <a:buFont typeface="+mj-lt"/>
              <a:buAutoNum type="alphaLcParenR"/>
            </a:pPr>
            <a:r>
              <a:rPr lang="pt-BR" sz="4400" dirty="0">
                <a:latin typeface="Arial" panose="020B0604020202020204" pitchFamily="34" charset="0"/>
                <a:cs typeface="Arial" panose="020B0604020202020204" pitchFamily="34" charset="0"/>
              </a:rPr>
              <a:t>Se o estudante não tem bolsa, colocar o logo de ICV (iniciação científica voluntária) ou ITV (iniciação tecnológica voluntária);</a:t>
            </a:r>
          </a:p>
          <a:p>
            <a:pPr marL="442913" indent="-257175">
              <a:buFont typeface="+mj-lt"/>
              <a:buAutoNum type="alphaLcParenR"/>
            </a:pPr>
            <a:r>
              <a:rPr lang="pt-BR" sz="4400" dirty="0">
                <a:latin typeface="Arial" panose="020B0604020202020204" pitchFamily="34" charset="0"/>
                <a:cs typeface="Arial" panose="020B0604020202020204" pitchFamily="34" charset="0"/>
              </a:rPr>
              <a:t>Após, o estudante deve escolher o logo do programa que participa e colocá-lo ao lado do “Programa" (por ex., PIBIC, PIBITI, PIBIC mobilidade, etc.);</a:t>
            </a:r>
          </a:p>
          <a:p>
            <a:pPr marL="442913" indent="-257175">
              <a:buFont typeface="+mj-lt"/>
              <a:buAutoNum type="alphaLcParenR"/>
            </a:pPr>
            <a:r>
              <a:rPr lang="pt-BR" sz="4400" dirty="0">
                <a:latin typeface="Arial" panose="020B0604020202020204" pitchFamily="34" charset="0"/>
                <a:cs typeface="Arial" panose="020B0604020202020204" pitchFamily="34" charset="0"/>
              </a:rPr>
              <a:t>E</a:t>
            </a:r>
            <a:r>
              <a:rPr lang="bg-BG" sz="4400" dirty="0">
                <a:latin typeface="Arial" panose="020B0604020202020204" pitchFamily="34" charset="0"/>
                <a:cs typeface="Arial" panose="020B0604020202020204" pitchFamily="34" charset="0"/>
              </a:rPr>
              <a:t>xclua os demais logos dos programas</a:t>
            </a:r>
            <a:r>
              <a:rPr lang="pt-BR" sz="4400" dirty="0">
                <a:latin typeface="Arial" panose="020B0604020202020204" pitchFamily="34" charset="0"/>
                <a:cs typeface="Arial" panose="020B0604020202020204" pitchFamily="34" charset="0"/>
              </a:rPr>
              <a:t> não utilizados;</a:t>
            </a:r>
          </a:p>
          <a:p>
            <a:pPr marL="442913" indent="-257175">
              <a:buFont typeface="+mj-lt"/>
              <a:buAutoNum type="alphaLcParenR"/>
            </a:pPr>
            <a:r>
              <a:rPr lang="pt-BR" sz="4400" dirty="0">
                <a:latin typeface="Arial" charset="0"/>
                <a:ea typeface="Arial" charset="0"/>
                <a:cs typeface="Arial" charset="0"/>
              </a:rPr>
              <a:t>Apague essa caixa de instruções antes de começar a usar.</a:t>
            </a:r>
          </a:p>
        </p:txBody>
      </p:sp>
      <p:pic>
        <p:nvPicPr>
          <p:cNvPr id="20" name="Imagem 19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7987" y="42090893"/>
            <a:ext cx="1638000" cy="745290"/>
          </a:xfrm>
          <a:prstGeom prst="rect">
            <a:avLst/>
          </a:prstGeom>
        </p:spPr>
      </p:pic>
      <p:pic>
        <p:nvPicPr>
          <p:cNvPr id="21" name="Imagem 20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3636" y="42141976"/>
            <a:ext cx="1638000" cy="745290"/>
          </a:xfrm>
          <a:prstGeom prst="rect">
            <a:avLst/>
          </a:prstGeom>
        </p:spPr>
      </p:pic>
      <p:pic>
        <p:nvPicPr>
          <p:cNvPr id="18" name="Imagem 17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7265690" y="41994735"/>
            <a:ext cx="1966208" cy="919162"/>
          </a:xfrm>
          <a:prstGeom prst="rect">
            <a:avLst/>
          </a:prstGeom>
        </p:spPr>
      </p:pic>
      <p:pic>
        <p:nvPicPr>
          <p:cNvPr id="22" name="Imagem 21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5267576" y="42043202"/>
            <a:ext cx="1840120" cy="849286"/>
          </a:xfrm>
          <a:prstGeom prst="rect">
            <a:avLst/>
          </a:prstGeom>
        </p:spPr>
      </p:pic>
      <p:pic>
        <p:nvPicPr>
          <p:cNvPr id="23" name="Imagem 22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9492346" y="41986074"/>
            <a:ext cx="1927376" cy="875350"/>
          </a:xfrm>
          <a:prstGeom prst="rect">
            <a:avLst/>
          </a:prstGeom>
        </p:spPr>
      </p:pic>
      <p:pic>
        <p:nvPicPr>
          <p:cNvPr id="24" name="Imagem 23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24070" y="41258148"/>
            <a:ext cx="3622062" cy="889817"/>
          </a:xfrm>
          <a:prstGeom prst="rect">
            <a:avLst/>
          </a:prstGeom>
        </p:spPr>
      </p:pic>
      <p:pic>
        <p:nvPicPr>
          <p:cNvPr id="3" name="Imagem 2">
            <a:extLst>
              <a:ext uri="{FF2B5EF4-FFF2-40B4-BE49-F238E27FC236}">
                <a16:creationId xmlns:a16="http://schemas.microsoft.com/office/drawing/2014/main" id="{717FD3E1-DC97-C449-90F6-6E85C57E8495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27080752" y="39873435"/>
            <a:ext cx="2640799" cy="21126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2865873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5639DA584F3CA744A595C76CD7F821AA" ma:contentTypeVersion="12" ma:contentTypeDescription="Crie um novo documento." ma:contentTypeScope="" ma:versionID="92354ecb016aee44a6ea2eee6faaa832">
  <xsd:schema xmlns:xsd="http://www.w3.org/2001/XMLSchema" xmlns:xs="http://www.w3.org/2001/XMLSchema" xmlns:p="http://schemas.microsoft.com/office/2006/metadata/properties" xmlns:ns1="http://schemas.microsoft.com/sharepoint/v3" xmlns:ns2="7eb8dca5-451c-4283-bd17-2861de423663" xmlns:ns3="fb0f7546-af02-455f-a24d-bb7acb0c82b7" targetNamespace="http://schemas.microsoft.com/office/2006/metadata/properties" ma:root="true" ma:fieldsID="4158b1100d4c8db3929535f24e3d4357" ns1:_="" ns2:_="" ns3:_="">
    <xsd:import namespace="http://schemas.microsoft.com/sharepoint/v3"/>
    <xsd:import namespace="7eb8dca5-451c-4283-bd17-2861de423663"/>
    <xsd:import namespace="fb0f7546-af02-455f-a24d-bb7acb0c82b7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DateTaken" minOccurs="0"/>
                <xsd:element ref="ns2:MediaServiceLocation" minOccurs="0"/>
                <xsd:element ref="ns3:SharedWithUsers" minOccurs="0"/>
                <xsd:element ref="ns3:SharedWithDetails" minOccurs="0"/>
                <xsd:element ref="ns1:_ip_UnifiedCompliancePolicyProperties" minOccurs="0"/>
                <xsd:element ref="ns1:_ip_UnifiedCompliancePolicyUIAction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15" nillable="true" ma:displayName="Propriedades da Política de Conformidade Unificada" ma:hidden="true" ma:internalName="_ip_UnifiedCompliancePolicyProperties">
      <xsd:simpleType>
        <xsd:restriction base="dms:Note"/>
      </xsd:simpleType>
    </xsd:element>
    <xsd:element name="_ip_UnifiedCompliancePolicyUIAction" ma:index="16" nillable="true" ma:displayName="Ação de Interface do Usuário da Política de Conformidade Unificada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eb8dca5-451c-4283-bd17-2861de423663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MediaServiceAutoTags" ma:description="" ma:internalName="MediaServiceAutoTags" ma:readOnly="true">
      <xsd:simpleType>
        <xsd:restriction base="dms:Text"/>
      </xsd:simpleType>
    </xsd:element>
    <xsd:element name="MediaServiceDateTaken" ma:index="11" nillable="true" ma:displayName="MediaServiceDateTaken" ma:description="" ma:hidden="true" ma:internalName="MediaServiceDateTaken" ma:readOnly="true">
      <xsd:simpleType>
        <xsd:restriction base="dms:Text"/>
      </xsd:simpleType>
    </xsd:element>
    <xsd:element name="MediaServiceLocation" ma:index="12" nillable="true" ma:displayName="MediaServiceLocation" ma:description="" ma:internalName="MediaServiceLocation" ma:readOnly="true">
      <xsd:simpleType>
        <xsd:restriction base="dms:Text"/>
      </xsd:simpleType>
    </xsd:element>
    <xsd:element name="MediaServiceOCR" ma:index="17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8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9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b0f7546-af02-455f-a24d-bb7acb0c82b7" elementFormDefault="qualified">
    <xsd:import namespace="http://schemas.microsoft.com/office/2006/documentManagement/types"/>
    <xsd:import namespace="http://schemas.microsoft.com/office/infopath/2007/PartnerControls"/>
    <xsd:element name="SharedWithUsers" ma:index="13" nillable="true" ma:displayName="Compartilhado com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4" nillable="true" ma:displayName="Detalhes de Compartilhado Com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e Conteúdo"/>
        <xsd:element ref="dc:title" minOccurs="0" maxOccurs="1" ma:index="4" ma:displayName="Títu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_ip_UnifiedCompliancePolicyProperties xmlns="http://schemas.microsoft.com/sharepoint/v3" xsi:nil="true"/>
  </documentManagement>
</p:properties>
</file>

<file path=customXml/itemProps1.xml><?xml version="1.0" encoding="utf-8"?>
<ds:datastoreItem xmlns:ds="http://schemas.openxmlformats.org/officeDocument/2006/customXml" ds:itemID="{8245621E-B465-43D2-99B0-EAF0ADCAE8C9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84249816-1257-4D7E-A2E6-B5001A303ECB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7eb8dca5-451c-4283-bd17-2861de423663"/>
    <ds:schemaRef ds:uri="fb0f7546-af02-455f-a24d-bb7acb0c82b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8E653938-61DC-49E8-923D-10D5A3BC17A1}">
  <ds:schemaRefs>
    <ds:schemaRef ds:uri="http://schemas.microsoft.com/office/2006/metadata/properties"/>
    <ds:schemaRef ds:uri="http://schemas.microsoft.com/office/infopath/2007/PartnerControls"/>
    <ds:schemaRef ds:uri="http://schemas.microsoft.com/sharepoint/v3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321</TotalTime>
  <Words>31</Words>
  <Application>Microsoft Macintosh PowerPoint</Application>
  <PresentationFormat>Personalizar</PresentationFormat>
  <Paragraphs>21</Paragraphs>
  <Slides>1</Slides>
  <Notes>1</Notes>
  <HiddenSlides>0</HiddenSlides>
  <MMClips>0</MMClips>
  <ScaleCrop>false</ScaleCrop>
  <HeadingPairs>
    <vt:vector size="6" baseType="variant">
      <vt:variant>
        <vt:lpstr>Fontes usadas</vt:lpstr>
      </vt:variant>
      <vt:variant>
        <vt:i4>2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</vt:i4>
      </vt:variant>
    </vt:vector>
  </HeadingPairs>
  <TitlesOfParts>
    <vt:vector size="4" baseType="lpstr">
      <vt:lpstr>Arial</vt:lpstr>
      <vt:lpstr>Calibri</vt:lpstr>
      <vt:lpstr>Tema do Office</vt:lpstr>
      <vt:lpstr>Apresentação do PowerPoint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subject/>
  <dc:creator>Rene Faustino Gabriel Junior</dc:creator>
  <cp:keywords/>
  <dc:description/>
  <cp:lastModifiedBy>Christian Bortoletto</cp:lastModifiedBy>
  <cp:revision>32</cp:revision>
  <dcterms:created xsi:type="dcterms:W3CDTF">2013-07-22T15:36:31Z</dcterms:created>
  <dcterms:modified xsi:type="dcterms:W3CDTF">2019-09-06T13:01:04Z</dcterms:modified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0x0101005639DA584F3CA744A595C76CD7F821AA</vt:lpwstr>
  </property>
</Properties>
</file>